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70E6F-80FC-4091-87D9-92D00EF04B2D}" type="datetimeFigureOut">
              <a:rPr lang="ru-RU" smtClean="0"/>
              <a:t>23.02.2024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8E9F-286D-454B-AA56-091E64376A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70E6F-80FC-4091-87D9-92D00EF04B2D}" type="datetimeFigureOut">
              <a:rPr lang="ru-RU" smtClean="0"/>
              <a:t>23.02.2024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8E9F-286D-454B-AA56-091E64376A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70E6F-80FC-4091-87D9-92D00EF04B2D}" type="datetimeFigureOut">
              <a:rPr lang="ru-RU" smtClean="0"/>
              <a:t>23.02.2024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8E9F-286D-454B-AA56-091E64376A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70E6F-80FC-4091-87D9-92D00EF04B2D}" type="datetimeFigureOut">
              <a:rPr lang="ru-RU" smtClean="0"/>
              <a:t>23.02.2024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8E9F-286D-454B-AA56-091E64376A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70E6F-80FC-4091-87D9-92D00EF04B2D}" type="datetimeFigureOut">
              <a:rPr lang="ru-RU" smtClean="0"/>
              <a:t>23.02.2024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8E9F-286D-454B-AA56-091E64376A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70E6F-80FC-4091-87D9-92D00EF04B2D}" type="datetimeFigureOut">
              <a:rPr lang="ru-RU" smtClean="0"/>
              <a:t>23.02.2024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8E9F-286D-454B-AA56-091E64376A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70E6F-80FC-4091-87D9-92D00EF04B2D}" type="datetimeFigureOut">
              <a:rPr lang="ru-RU" smtClean="0"/>
              <a:t>23.02.2024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8E9F-286D-454B-AA56-091E64376A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70E6F-80FC-4091-87D9-92D00EF04B2D}" type="datetimeFigureOut">
              <a:rPr lang="ru-RU" smtClean="0"/>
              <a:t>23.02.2024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8E9F-286D-454B-AA56-091E64376A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70E6F-80FC-4091-87D9-92D00EF04B2D}" type="datetimeFigureOut">
              <a:rPr lang="ru-RU" smtClean="0"/>
              <a:t>23.02.2024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8E9F-286D-454B-AA56-091E64376A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70E6F-80FC-4091-87D9-92D00EF04B2D}" type="datetimeFigureOut">
              <a:rPr lang="ru-RU" smtClean="0"/>
              <a:t>23.02.2024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8E9F-286D-454B-AA56-091E64376A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70E6F-80FC-4091-87D9-92D00EF04B2D}" type="datetimeFigureOut">
              <a:rPr lang="ru-RU" smtClean="0"/>
              <a:t>23.02.2024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8E9F-286D-454B-AA56-091E64376A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70E6F-80FC-4091-87D9-92D00EF04B2D}" type="datetimeFigureOut">
              <a:rPr lang="ru-RU" smtClean="0"/>
              <a:t>23.02.2024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98E9F-286D-454B-AA56-091E64376A1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etodist\Desktop\7f2e0611432b1fc92be227b40aa8312c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4704"/>
            <a:ext cx="9144000" cy="609329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411760" y="1886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k-KZ" b="1" dirty="0" smtClean="0">
                <a:solidFill>
                  <a:srgbClr val="F34F0D"/>
                </a:solidFill>
                <a:latin typeface="Bookman Old Style" pitchFamily="18" charset="0"/>
              </a:rPr>
              <a:t>Дистанционная консультация</a:t>
            </a:r>
          </a:p>
          <a:p>
            <a:pPr algn="ctr"/>
            <a:r>
              <a:rPr lang="kk-KZ" b="1" dirty="0">
                <a:solidFill>
                  <a:srgbClr val="F34F0D"/>
                </a:solidFill>
                <a:latin typeface="Bookman Old Style" pitchFamily="18" charset="0"/>
              </a:rPr>
              <a:t>п</a:t>
            </a:r>
            <a:r>
              <a:rPr lang="kk-KZ" b="1" dirty="0" smtClean="0">
                <a:solidFill>
                  <a:srgbClr val="F34F0D"/>
                </a:solidFill>
                <a:latin typeface="Bookman Old Style" pitchFamily="18" charset="0"/>
              </a:rPr>
              <a:t>о запросу родителей</a:t>
            </a:r>
            <a:endParaRPr lang="ru-RU" dirty="0"/>
          </a:p>
        </p:txBody>
      </p:sp>
      <p:pic>
        <p:nvPicPr>
          <p:cNvPr id="1027" name="Picture 3" descr="C:\Users\Metodist\Desktop\таншолпан-removebg-preview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0"/>
            <a:ext cx="1440160" cy="1440160"/>
          </a:xfrm>
          <a:prstGeom prst="rect">
            <a:avLst/>
          </a:prstGeom>
          <a:noFill/>
        </p:spPr>
      </p:pic>
      <p:pic>
        <p:nvPicPr>
          <p:cNvPr id="7" name="Picture 2" descr="C:\Users\Metodist\Desktop\2-1024x101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16632"/>
            <a:ext cx="1389481" cy="12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Metodist</dc:creator>
  <cp:lastModifiedBy>Metodist</cp:lastModifiedBy>
  <cp:revision>3</cp:revision>
  <dcterms:created xsi:type="dcterms:W3CDTF">2024-02-23T02:49:23Z</dcterms:created>
  <dcterms:modified xsi:type="dcterms:W3CDTF">2024-02-23T02:53:37Z</dcterms:modified>
</cp:coreProperties>
</file>