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89750" cy="100218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37" autoAdjust="0"/>
  </p:normalViewPr>
  <p:slideViewPr>
    <p:cSldViewPr>
      <p:cViewPr>
        <p:scale>
          <a:sx n="100" d="100"/>
          <a:sy n="100" d="100"/>
        </p:scale>
        <p:origin x="-2862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13BB53E3-702C-4607-81FA-46DC2491CA79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10150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975" y="4760397"/>
            <a:ext cx="5511800" cy="4509850"/>
          </a:xfrm>
          <a:prstGeom prst="rect">
            <a:avLst/>
          </a:prstGeom>
        </p:spPr>
        <p:txBody>
          <a:bodyPr vert="horz" lIns="96634" tIns="48317" rIns="96634" bIns="4831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2597" y="9519054"/>
            <a:ext cx="2985558" cy="50109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3A17A576-EC34-450B-B457-CCAC264F8D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17A576-EC34-450B-B457-CCAC264F8D8F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7DE80-4072-4870-B9F5-9E9811A2209C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04D45-CC78-4691-B780-7716555DCFC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etodist\Desktop\blue-wavy-ppt-template-for-presentation--ppt---download-templat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" y="0"/>
            <a:ext cx="10244671" cy="7200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</p:pic>
      <p:pic>
        <p:nvPicPr>
          <p:cNvPr id="5" name="Picture 3" descr="D:\C\Desktop\Эмблема- таншолпан\таншолпан-removebg-preview(1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555776" cy="25557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483768" y="260648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казённое предприятие «Ясли-сад «</a:t>
            </a:r>
            <a:r>
              <a:rPr lang="ru-RU" sz="1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Таңшолпан</a:t>
            </a:r>
            <a:r>
              <a:rPr lang="ru-RU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  отдела образования города Балхаш  управления образования Карагандинской области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47664" y="5589240"/>
            <a:ext cx="4572000" cy="646331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ctr"/>
            <a:r>
              <a:rPr lang="ru-RU" b="1" dirty="0"/>
              <a:t> 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Воспитатель – это волшебник,  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который открывает детям мир взрослых!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75656" y="2924944"/>
            <a:ext cx="432048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7030A0"/>
                </a:solidFill>
              </a:rPr>
              <a:t>Для </a:t>
            </a:r>
            <a:r>
              <a:rPr lang="kk-KZ" b="1" dirty="0" smtClean="0">
                <a:solidFill>
                  <a:srgbClr val="7030A0"/>
                </a:solidFill>
              </a:rPr>
              <a:t>законных представителей и детей в возрасте от 2-х лет до 5 лет, не посещающих </a:t>
            </a:r>
            <a:r>
              <a:rPr lang="kk-KZ" b="1" dirty="0" smtClean="0">
                <a:solidFill>
                  <a:srgbClr val="7030A0"/>
                </a:solidFill>
              </a:rPr>
              <a:t>ДО</a:t>
            </a:r>
          </a:p>
          <a:p>
            <a:pPr algn="ctr"/>
            <a:endParaRPr lang="kk-KZ" b="1" dirty="0" smtClean="0">
              <a:solidFill>
                <a:srgbClr val="7030A0"/>
              </a:solidFill>
            </a:endParaRPr>
          </a:p>
          <a:p>
            <a:pPr algn="ctr"/>
            <a:r>
              <a:rPr lang="kk-KZ" b="1" dirty="0" smtClean="0">
                <a:solidFill>
                  <a:srgbClr val="7030A0"/>
                </a:solidFill>
              </a:rPr>
              <a:t>Оказание </a:t>
            </a:r>
            <a:r>
              <a:rPr lang="kk-KZ" b="1" dirty="0" smtClean="0">
                <a:solidFill>
                  <a:srgbClr val="7030A0"/>
                </a:solidFill>
              </a:rPr>
              <a:t>семьям </a:t>
            </a:r>
            <a:r>
              <a:rPr lang="kk-KZ" b="1" dirty="0" smtClean="0">
                <a:solidFill>
                  <a:srgbClr val="7030A0"/>
                </a:solidFill>
              </a:rPr>
              <a:t>психолого-педагогической </a:t>
            </a:r>
            <a:r>
              <a:rPr lang="kk-KZ" b="1" dirty="0" smtClean="0">
                <a:solidFill>
                  <a:srgbClr val="7030A0"/>
                </a:solidFill>
              </a:rPr>
              <a:t>помощи осуществляется безплатно</a:t>
            </a:r>
            <a:endParaRPr lang="ru-RU" dirty="0" smtClean="0">
              <a:solidFill>
                <a:srgbClr val="7030A0"/>
              </a:solidFill>
            </a:endParaRPr>
          </a:p>
          <a:p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kk-KZ" sz="1400" b="1" dirty="0" smtClean="0">
                <a:solidFill>
                  <a:srgbClr val="7030A0"/>
                </a:solidFill>
              </a:rPr>
              <a:t> </a:t>
            </a:r>
            <a:endParaRPr lang="ru-RU" sz="1400" dirty="0" smtClean="0">
              <a:solidFill>
                <a:srgbClr val="7030A0"/>
              </a:solidFill>
            </a:endParaRPr>
          </a:p>
          <a:p>
            <a:pPr algn="ctr"/>
            <a:r>
              <a:rPr lang="kk-KZ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1196752"/>
            <a:ext cx="6840759" cy="16561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pPr algn="ctr"/>
            <a:r>
              <a:rPr lang="kk-KZ" sz="360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 нас </a:t>
            </a:r>
            <a:r>
              <a:rPr lang="kk-KZ" sz="360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открыт</a:t>
            </a:r>
            <a:endParaRPr lang="kk-KZ" sz="3600" dirty="0" smtClean="0">
              <a:ln w="1016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3600" dirty="0" smtClean="0">
                <a:ln w="10160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Консультационный пункт</a:t>
            </a:r>
            <a:endParaRPr lang="kk-KZ" sz="3600" dirty="0" smtClean="0">
              <a:ln w="10160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Metodist\Desktop\1676398642_gas-kvas-com-p-risunki-privetstviya-dlya-detei-v-detskom-3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2924944"/>
            <a:ext cx="4248472" cy="1861512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5940152" y="4797152"/>
            <a:ext cx="4464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100300, Карагандинская область </a:t>
            </a:r>
          </a:p>
          <a:p>
            <a:pPr algn="ctr"/>
            <a:r>
              <a:rPr lang="kk-K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 Балхаш</a:t>
            </a:r>
          </a:p>
          <a:p>
            <a:pPr algn="ctr"/>
            <a:r>
              <a:rPr lang="kk-KZ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kk-K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лица Сакена Сейфуллина, здание 20</a:t>
            </a:r>
          </a:p>
          <a:p>
            <a:pPr algn="ctr"/>
            <a:r>
              <a:rPr lang="kk-K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тел: 8 (71036) 6-05-13</a:t>
            </a:r>
          </a:p>
          <a:p>
            <a:pPr algn="ctr"/>
            <a:r>
              <a:rPr lang="en-US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kk-KZ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ail: tansholpan1964@mail.ru</a:t>
            </a:r>
            <a:endParaRPr lang="kk-KZ" sz="1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15616" y="3717032"/>
            <a:ext cx="43752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D:\C\Desktop\qr-code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376" y="6093296"/>
            <a:ext cx="980728" cy="980728"/>
          </a:xfrm>
          <a:prstGeom prst="rect">
            <a:avLst/>
          </a:prstGeom>
          <a:noFill/>
        </p:spPr>
      </p:pic>
      <p:pic>
        <p:nvPicPr>
          <p:cNvPr id="15" name="Picture 2" descr="https://papik.pro/uploads/posts/2021-01/1611324377_36-p-risunok-vospitatelya-detskogo-sada-37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179512" y="3768174"/>
            <a:ext cx="1872208" cy="3089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70</Words>
  <Application>Microsoft Office PowerPoint</Application>
  <PresentationFormat>Экран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Metodist</dc:creator>
  <cp:lastModifiedBy>Metodist</cp:lastModifiedBy>
  <cp:revision>33</cp:revision>
  <dcterms:created xsi:type="dcterms:W3CDTF">2023-07-26T02:49:39Z</dcterms:created>
  <dcterms:modified xsi:type="dcterms:W3CDTF">2024-02-22T08:27:40Z</dcterms:modified>
</cp:coreProperties>
</file>