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4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68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44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49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60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4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82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62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22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05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5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56AC1-B230-44EA-96D3-7929212ECE3D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877D9-0F61-4337-A449-326E642FF3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20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Metodist\Desktop\Формы родительских уголков\10 группа\25c6d62a9e2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64439"/>
            <a:ext cx="5071958" cy="315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кбота\Desktop\1365136516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-14288"/>
            <a:ext cx="442753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2253456"/>
            <a:ext cx="5616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«Қазақ тілін үйренеміз»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kk-KZ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қазақ </a:t>
            </a:r>
            <a:r>
              <a:rPr lang="kk-KZ" sz="32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тілі </a:t>
            </a:r>
            <a:r>
              <a:rPr lang="kk-KZ" sz="32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апталығы </a:t>
            </a:r>
            <a:endParaRPr lang="kk-KZ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5" descr="https://ds05.infourok.ru/uploads/ex/0c05/000c7b9c-92ab025b/hello_html_60692f4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/>
          <a:stretch>
            <a:fillRect/>
          </a:stretch>
        </p:blipFill>
        <p:spPr bwMode="auto">
          <a:xfrm>
            <a:off x="34767" y="548680"/>
            <a:ext cx="3671843" cy="163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68560" y="19302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altLang="ru-RU" sz="1200" dirty="0">
                <a:latin typeface="Times New Roman" pitchFamily="18" charset="0"/>
                <a:cs typeface="Times New Roman" pitchFamily="18" charset="0"/>
              </a:rPr>
              <a:t>«Тіл тағдыры өзін Қазақстан азаматымын деп </a:t>
            </a:r>
          </a:p>
          <a:p>
            <a:pPr algn="ctr">
              <a:spcBef>
                <a:spcPct val="0"/>
              </a:spcBef>
            </a:pPr>
            <a:r>
              <a:rPr lang="kk-KZ" altLang="ru-RU" sz="1200" dirty="0">
                <a:latin typeface="Times New Roman" pitchFamily="18" charset="0"/>
                <a:cs typeface="Times New Roman" pitchFamily="18" charset="0"/>
              </a:rPr>
              <a:t>санайтын баршаның ортақ ісі»</a:t>
            </a:r>
          </a:p>
          <a:p>
            <a:pPr algn="ctr">
              <a:spcBef>
                <a:spcPct val="0"/>
              </a:spcBef>
            </a:pPr>
            <a:r>
              <a:rPr lang="kk-KZ" altLang="ru-RU" sz="1200" dirty="0">
                <a:latin typeface="Times New Roman" pitchFamily="18" charset="0"/>
                <a:cs typeface="Times New Roman" pitchFamily="18" charset="0"/>
              </a:rPr>
              <a:t>                                                   Н.Ә.Назарбаев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6632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Қарағанды облысы білім басқармасының Балқаш қаласы білім бөлімінің «Таңшолпан» бөбекжайы» коммуналдық мемелекеттік қазыналық кәсіпорны</a:t>
            </a:r>
          </a:p>
        </p:txBody>
      </p:sp>
    </p:spTree>
    <p:extLst>
      <p:ext uri="{BB962C8B-B14F-4D97-AF65-F5344CB8AC3E}">
        <p14:creationId xmlns:p14="http://schemas.microsoft.com/office/powerpoint/2010/main" val="289884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200" dirty="0" smtClean="0">
                <a:latin typeface="Times New Roman" pitchFamily="18" charset="0"/>
                <a:cs typeface="Times New Roman" pitchFamily="18" charset="0"/>
              </a:rPr>
              <a:t>Қарағанды ​​қаласының оқу-әдістемелік орталығы ана тілін құрметтеу, тіл мәдениетін жетілдіру, мемлекеттік тілді кеңінен насихаттау мақсатында «Қазақ тілін үйренеміз» жобасын бастады.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Бірінші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тақырыптық күн аясында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"Таңшолпан"бөбекжайында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Тіл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тірегім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соғып тұрған жүрегім" апталығының ашылуы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өтті және балалардың шығармашылық қабілеттерін дамыту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қазақ тілін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тереңірек үйренуге ынтасын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қалыптастыруға бағытталған іс-шаралар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өткізілді.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Шаңырақ астында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Абай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Құнанбаевтың балаларға қазақ тілі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әңгімесі өтті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әже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бата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оқып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шашу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рәсімін жасады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Ұлы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Дала мен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қазақ тіліне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арналған ұлы ақындардың өлеңдерін мәнерлеп оқу байқауымен жалғастырды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Қазақ тілі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апталығының ашылуы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"Қара жорға"флешмобымен аяқталды.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etodist\Desktop\НЕДЕЛЯ КАЗАХСКОГО ЯЗЫКА\КАРАЖОРГА - 1 день\ФЕСБУК - 1 ДЕНЬ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2261">
            <a:off x="167547" y="1779575"/>
            <a:ext cx="2085565" cy="156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\Desktop\НЕДЕЛЯ КАЗАХСКОГО ЯЗЫКА\КАРАЖОРГА - 1 день\ФЕСБУК - 1 ДЕНЬ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74" y="1626673"/>
            <a:ext cx="2046608" cy="153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ist\Desktop\НЕДЕЛЯ КАЗАХСКОГО ЯЗЫКА\КАРАЖОРГА - 1 день\ФЕСБУК - 1 ДЕНЬ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383" y="1605762"/>
            <a:ext cx="2075851" cy="155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etodist\Desktop\НЕДЕЛЯ КАЗАХСКОГО ЯЗЫКА\КАРАЖОРГА - 1 день\ФЕСБУК - 1 ДЕНЬ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897">
            <a:off x="6891894" y="1813305"/>
            <a:ext cx="2114256" cy="158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etodist\Desktop\НЕДЕЛЯ КАЗАХСКОГО ЯЗЫКА\КАРАЖОРГА - 1 день\ФЕСБУК - 1 ДЕНЬ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940">
            <a:off x="370425" y="3521373"/>
            <a:ext cx="1943438" cy="145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etodist\Desktop\НЕДЕЛЯ КАЗАХСКОГО ЯЗЫКА\КАРАЖОРГА - 1 день\ФЕСБУК - 1 ДЕНЬ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15304"/>
            <a:ext cx="1889706" cy="141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etodist\Desktop\НЕДЕЛЯ КАЗАХСКОГО ЯЗЫКА\КАРАЖОРГА - 1 день\ФЕСБУК - 1 ДЕНЬ\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31" y="3401425"/>
            <a:ext cx="1908212" cy="14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etodist\Desktop\НЕДЕЛЯ КАЗАХСКОГО ЯЗЫКА\КАРАЖОРГА - 1 день\ФЕСБУК - 1 ДЕНЬ\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651">
            <a:off x="7191271" y="5258792"/>
            <a:ext cx="1816987" cy="136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etodist\Desktop\НЕДЕЛЯ КАЗАХСКОГО ЯЗЫКА\КАРАЖОРГА - 1 день\ФЕСБУК - 1 ДЕНЬ\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2940">
            <a:off x="129800" y="5270016"/>
            <a:ext cx="1760944" cy="132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etodist\Desktop\НЕДЕЛЯ КАЗАХСКОГО ЯЗЫКА\КАРАЖОРГА - 1 день\ФЕСБУК - 1 ДЕНЬ\1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518278"/>
            <a:ext cx="1754386" cy="13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etodist\Desktop\НЕДЕЛЯ КАЗАХСКОГО ЯЗЫКА\КАРАЖОРГА - 1 день\ФЕСБУК - 1 ДЕНЬ\1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50" y="5058969"/>
            <a:ext cx="1754388" cy="1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etodist\Desktop\НЕДЕЛЯ КАЗАХСКОГО ЯЗЫКА\КАРАЖОРГА - 1 день\ФЕСБУК - 1 ДЕНЬ\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81" y="5491360"/>
            <a:ext cx="1746148" cy="13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664">
            <a:off x="6814404" y="3638878"/>
            <a:ext cx="1911748" cy="143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77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«Таңшолпан» бөбекжайының» «Қазақ тілін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оқимыз» тақырыптық апталығының екінші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күні аясында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балалардың қазақ тілін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үйренуге деген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қызығушылығын ояту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шығармашылық қабілеттерін дамыту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мақсатында мектепалды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даярлық тобының тәрбиеленушілері «Мақта қызбен мысық» ертегісін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драматизациялауды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көрсетті.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«Менің алғашқы кітаптарым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тақырыптық көрме ұйымдастырылды.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Барлық іс-шаралар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мерекелік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салтанатты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түрде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өтті.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etodist\Desktop\НЕДЕЛЯ КАЗАХСКОГО ЯЗЫКА\2 день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9042">
            <a:off x="274995" y="1381570"/>
            <a:ext cx="1989590" cy="1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etodist\Desktop\НЕДЕЛЯ КАЗАХСКОГО ЯЗЫКА\2 день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33" y="1335694"/>
            <a:ext cx="1983152" cy="14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etodist\Desktop\НЕДЕЛЯ КАЗАХСКОГО ЯЗЫКА\2 день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89" y="1341764"/>
            <a:ext cx="2161642" cy="15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Metodist\Desktop\НЕДЕЛЯ КАЗАХСКОГО ЯЗЫКА\2 день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8457">
            <a:off x="6931710" y="1731428"/>
            <a:ext cx="1954046" cy="137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Metodist\Desktop\НЕДЕЛЯ КАЗАХСКОГО ЯЗЫКА\2 день\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070"/>
            <a:ext cx="2275764" cy="161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etodist\Desktop\НЕДЕЛЯ КАЗАХСКОГО ЯЗЫКА\2 день\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27840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Metodist\Desktop\НЕДЕЛЯ КАЗАХСКОГО ЯЗЫКА\2 день\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5155"/>
            <a:ext cx="2082185" cy="15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etodist\Desktop\НЕДЕЛЯ КАЗАХСКОГО ЯЗЫКА\2 день\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30" y="3152756"/>
            <a:ext cx="2450013" cy="183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Metodist\Desktop\НЕДЕЛЯ КАЗАХСКОГО ЯЗЫКА\2 день\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2267743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etodist\Desktop\НЕДЕЛЯ КАЗАХСКОГО ЯЗЫКА\2 день\1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64" y="4599310"/>
            <a:ext cx="2184003" cy="163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Metodist\Desktop\НЕДЕЛЯ КАЗАХСКОГО ЯЗЫКА\2 день\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04" y="5290886"/>
            <a:ext cx="2088966" cy="154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Metodist\Desktop\НЕДЕЛЯ КАЗАХСКОГО ЯЗЫКА\2 день\1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10" y="5296358"/>
            <a:ext cx="2082190" cy="15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4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-914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05014"/>
            <a:ext cx="85936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Тақырыптық аптаның үшінші күні аясында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«Жүйріктен жүйрік озар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жарыста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ұранымен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«Та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ң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шолпан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бөбекжайында» педагогтар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Тіл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білгірі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байқауы өтті, онда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педагогтар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Абай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Құнанбаев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М.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Әлімбаев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Ы.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Алтынсариннің өлеңдерін оқып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мақал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мәтелдер айтып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сұраққа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тез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жауап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Байқау нәтижесінде педагогтар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сәтті жауаптардан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қызықты және танымдық тапсырмалардан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қанағат алды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Мектепалды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топ т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әрбиеленушілері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мақал-мәтелдер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жаңылтпаштар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санамақтар конкурсында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жарысты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жасына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дейінгі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балалардың жоғары белсенділігі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қызығушылығын атап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өткім келеді</a:t>
            </a:r>
            <a:r>
              <a:rPr lang="ru-RU" sz="1400" dirty="0" smtClean="0"/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etodist\Desktop\НЕДЕЛЯ КАЗАХСКОГО ЯЗЫКА\3 день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5452"/>
            <a:ext cx="1907706" cy="143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Metodist\Desktop\НЕДЕЛЯ КАЗАХСКОГО ЯЗЫКА\3 день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92368"/>
            <a:ext cx="1867811" cy="140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etodist\Desktop\НЕДЕЛЯ КАЗАХСКОГО ЯЗЫКА\3 день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1888037" cy="14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Metodist\Desktop\НЕДЕЛЯ КАЗАХСКОГО ЯЗЫКА\3 день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484784"/>
            <a:ext cx="1584176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etodist\Desktop\НЕДЕЛЯ КАЗАХСКОГО ЯЗЫКА\3 день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54" y="2996952"/>
            <a:ext cx="2034788" cy="152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Metodist\Desktop\НЕДЕЛЯ КАЗАХСКОГО ЯЗЫКА\3 день\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" y="3267937"/>
            <a:ext cx="2030649" cy="15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Metodist\Desktop\НЕДЕЛЯ КАЗАХСКОГО ЯЗЫКА\3 день\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290512"/>
            <a:ext cx="2089983" cy="156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Metodist\Desktop\НЕДЕЛЯ КАЗАХСКОГО ЯЗЫКА\3 день\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98"/>
            <a:ext cx="1520082" cy="20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\Desktop\НЕДЕЛЯ КАЗАХСКОГО ЯЗЫКА\3 день\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77" y="3630586"/>
            <a:ext cx="1669689" cy="181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ist\Desktop\НЕДЕЛЯ КАЗАХСКОГО ЯЗЫКА\3 день\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29" y="4692312"/>
            <a:ext cx="1785938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etodist\Desktop\НЕДЕЛЯ КАЗАХСКОГО ЯЗЫКА\3 день\1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49" y="4862822"/>
            <a:ext cx="1481778" cy="197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etodist\Desktop\НЕДЕЛЯ КАЗАХСКОГО ЯЗЫКА\3 день\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79" y="5355045"/>
            <a:ext cx="1991750" cy="14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88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-28697"/>
            <a:ext cx="91693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812" y="188640"/>
            <a:ext cx="87129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Тақырыптық аптаның төртінші күні аясында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«Әжемнің ертегісі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ұранымен «Таңшолпан «бөбекжайында»  қазақ тілін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тереңірек үйренуге мотивацияны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қалыптастыруға бағытталған қызықты іс-шаралар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өткізілді.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Ересек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топ т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әрбиеленушілері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театрландырылған көрініспен «Қызыл телпек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ертегісін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ұсынды, барлық балалар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тапсырмаға шығармашылықпен жақындады, нағыз әртістер сияқты ойнауға тырысты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Әжелердің белсенді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қатысуы баланы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қазақ тілінде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қарапайым сөйлеу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үйрету үшін үлкен әсер қалдырды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Балабақша педагогтары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қазақ халқының "Тұсау кесер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Бесікке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салу"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рәсімдерін өткізуге қатысты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etodist\Desktop\НЕДЕЛЯ КАЗАХСКОГО ЯЗЫКА\4 день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602">
            <a:off x="288503" y="2097272"/>
            <a:ext cx="2225280" cy="16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todist\Desktop\НЕДЕЛЯ КАЗАХСКОГО ЯЗЫКА\4 день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06" y="1993981"/>
            <a:ext cx="2125129" cy="159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etodist\Desktop\НЕДЕЛЯ КАЗАХСКОГО ЯЗЫКА\4 день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42" y="1970692"/>
            <a:ext cx="2156181" cy="161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822">
            <a:off x="6870405" y="2149712"/>
            <a:ext cx="2132178" cy="159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Metodist\Desktop\НЕДЕЛЯ КАЗАХСКОГО ЯЗЫКА\4 день\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68502"/>
            <a:ext cx="2213230" cy="16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72" y="3568502"/>
            <a:ext cx="2213229" cy="165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Metodist\Desktop\НЕДЕЛЯ КАЗАХСКОГО ЯЗЫКА\4 день\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12785"/>
            <a:ext cx="2187462" cy="164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" y="4819128"/>
            <a:ext cx="1529154" cy="203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75" y="5139905"/>
            <a:ext cx="1249560" cy="169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224635"/>
            <a:ext cx="2185297" cy="163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58" y="5168602"/>
            <a:ext cx="1417371" cy="168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C:\Users\Metodist\Desktop\НЕДЕЛЯ КАЗАХСКОГО ЯЗЫКА\4 день\1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144079"/>
            <a:ext cx="1501981" cy="16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02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dn.wallpapersafari.com/75/26/EeP7I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555"/>
          <a:stretch>
            <a:fillRect/>
          </a:stretch>
        </p:blipFill>
        <p:spPr bwMode="auto">
          <a:xfrm>
            <a:off x="0" y="0"/>
            <a:ext cx="9167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Metodist\Desktop\НЕДЕЛЯ КАЗАХСКОГО ЯЗЫКА\5 день\20210225_104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82">
            <a:off x="6910915" y="1548249"/>
            <a:ext cx="2140483" cy="16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Metodist\Desktop\НЕДЕЛЯ КАЗАХСКОГО ЯЗЫКА\5 день\20210225_105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3" y="2993335"/>
            <a:ext cx="2446304" cy="18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Metodist\Desktop\НЕДЕЛЯ КАЗАХСКОГО ЯЗЫКА\5 день\20210225_105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06" y="3116143"/>
            <a:ext cx="2431260" cy="177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C:\Users\Metodist\Desktop\НЕДЕЛЯ КАЗАХСКОГО ЯЗЫКА\5 день\20210225_1048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60" y="3105473"/>
            <a:ext cx="2461147" cy="168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5689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«Ұлы Дала мұрагерлері» ұранымен өткен тақырыптық аптаның соңында «Таңшолпан» бөбекжайында» ересек топтың қыздары мен ұлдары арасында айтыс өтіп, күн «Әуе шарлары» флешмобымен жалғасты.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Қазақ тілінің өркендеуі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дамуы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үшін балалар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балабақша педагогтары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Ақ жол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жолымен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Қазақ тілін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үйренуді Англияға тапсырды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Барлық іс-шаралар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тәрбиеленушілердің, педагогтардың және ата-аналардың белсенді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қатысуымен жақсы деңгейде өтті.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etodist\Desktop\НЕДЕЛЯ КАЗАХСКОГО ЯЗЫКА\5 день\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885">
            <a:off x="137941" y="1458923"/>
            <a:ext cx="2264995" cy="16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todist\Desktop\НЕДЕЛЯ КАЗАХСКОГО ЯЗЫКА\5 день\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40" y="1433781"/>
            <a:ext cx="2034566" cy="15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etodist\Desktop\НЕДЕЛЯ КАЗАХСКОГО ЯЗЫКА\5 день\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3781"/>
            <a:ext cx="2067783" cy="155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etodist\Desktop\НЕДЕЛЯ КАЗАХСКОГО ЯЗЫКА\5 день\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7332"/>
            <a:ext cx="2334125" cy="17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etodist\Desktop\НЕДЕЛЯ КАЗАХСКОГО ЯЗЫКА\5 день\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01" y="5116387"/>
            <a:ext cx="2706365" cy="1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etodist\Desktop\НЕДЕЛЯ КАЗАХСКОГО ЯЗЫКА\5 день\1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24" y="4767806"/>
            <a:ext cx="1584175" cy="21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etodist\Desktop\НЕДЕЛЯ КАЗАХСКОГО ЯЗЫКА\5 день\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97811"/>
            <a:ext cx="2244627" cy="186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348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426</Words>
  <Application>Microsoft Office PowerPoint</Application>
  <PresentationFormat>Экран (4:3)</PresentationFormat>
  <Paragraphs>14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Metodist</cp:lastModifiedBy>
  <cp:revision>97</cp:revision>
  <dcterms:created xsi:type="dcterms:W3CDTF">2021-02-22T06:42:08Z</dcterms:created>
  <dcterms:modified xsi:type="dcterms:W3CDTF">2021-03-01T01:51:45Z</dcterms:modified>
</cp:coreProperties>
</file>