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4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68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4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9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60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4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2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2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2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5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56AC1-B230-44EA-96D3-7929212ECE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877D9-0F61-4337-A449-326E642FF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20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Metodist\Desktop\Формы родительских уголков\10 группа\25c6d62a9e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4439"/>
            <a:ext cx="5071958" cy="315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кбота\Desktop\1365136516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-14288"/>
            <a:ext cx="44275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2253456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3200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Неделя </a:t>
            </a:r>
            <a:r>
              <a:rPr lang="kk-KZ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казахского языка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«Қазақ тілін үйренеміз»</a:t>
            </a:r>
            <a:endParaRPr lang="kk-KZ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5" descr="https://ds05.infourok.ru/uploads/ex/0c05/000c7b9c-92ab025b/hello_html_60692f4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/>
          <a:stretch>
            <a:fillRect/>
          </a:stretch>
        </p:blipFill>
        <p:spPr bwMode="auto">
          <a:xfrm>
            <a:off x="34767" y="548680"/>
            <a:ext cx="3671843" cy="163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68560" y="19302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altLang="ru-RU" sz="1200" dirty="0">
                <a:latin typeface="Times New Roman" pitchFamily="18" charset="0"/>
                <a:cs typeface="Times New Roman" pitchFamily="18" charset="0"/>
              </a:rPr>
              <a:t>«Тіл тағдыры өзін Қазақстан азаматымын деп </a:t>
            </a:r>
          </a:p>
          <a:p>
            <a:pPr algn="ctr">
              <a:spcBef>
                <a:spcPct val="0"/>
              </a:spcBef>
            </a:pPr>
            <a:r>
              <a:rPr lang="kk-KZ" altLang="ru-RU" sz="1200" dirty="0">
                <a:latin typeface="Times New Roman" pitchFamily="18" charset="0"/>
                <a:cs typeface="Times New Roman" pitchFamily="18" charset="0"/>
              </a:rPr>
              <a:t>санайтын баршаның ортақ ісі»</a:t>
            </a:r>
          </a:p>
          <a:p>
            <a:pPr algn="ctr">
              <a:spcBef>
                <a:spcPct val="0"/>
              </a:spcBef>
            </a:pPr>
            <a:r>
              <a:rPr lang="kk-KZ" altLang="ru-RU" sz="1200" dirty="0">
                <a:latin typeface="Times New Roman" pitchFamily="18" charset="0"/>
                <a:cs typeface="Times New Roman" pitchFamily="18" charset="0"/>
              </a:rPr>
              <a:t>                                                   Н.Ә.Назарбаев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663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 облысы білім басқармасының Балқаш қаласы білім бөлімінің «Таңшолпан» бөбекжайы» коммуналдық мемелекеттік қазыналық кәсіпорны</a:t>
            </a:r>
          </a:p>
        </p:txBody>
      </p:sp>
    </p:spTree>
    <p:extLst>
      <p:ext uri="{BB962C8B-B14F-4D97-AF65-F5344CB8AC3E}">
        <p14:creationId xmlns:p14="http://schemas.microsoft.com/office/powerpoint/2010/main" val="289884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 центр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г.Караганды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запустил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«Изучаем казахский язык» с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родному языку, повышение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языковой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опуляризация государственного языка.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тематического дня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«Ясли – саду «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Таңшолпан» состоялось открытие  недели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«Тіл - тірегім, соғып тұрған жүрегім»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формирование мотивации более глубокого изучения казахского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шаныраком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беседа Абая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Кунанбаева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детям о казахском языке,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әже прочитала бата, дала благословение и сделала обряд шашу.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родолжили конкурсом чтецов стихотворениями великих акынов,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посвященными великой степи и богатому казахскому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языку. Открытие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казахского языка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завершили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жорға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etodist\Desktop\НЕДЕЛЯ КАЗАХСКОГО ЯЗЫКА\КАРАЖОРГА - 1 день\ФЕСБУК - 1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2261">
            <a:off x="167547" y="1779575"/>
            <a:ext cx="2085565" cy="156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НЕДЕЛЯ КАЗАХСКОГО ЯЗЫКА\КАРАЖОРГА - 1 день\ФЕСБУК - 1 ДЕНЬ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74" y="1626673"/>
            <a:ext cx="2046608" cy="15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НЕДЕЛЯ КАЗАХСКОГО ЯЗЫКА\КАРАЖОРГА - 1 день\ФЕСБУК - 1 ДЕНЬ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83" y="1605762"/>
            <a:ext cx="2075851" cy="155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НЕДЕЛЯ КАЗАХСКОГО ЯЗЫКА\КАРАЖОРГА - 1 день\ФЕСБУК - 1 ДЕНЬ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897">
            <a:off x="6891894" y="1813305"/>
            <a:ext cx="2114256" cy="15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etodist\Desktop\НЕДЕЛЯ КАЗАХСКОГО ЯЗЫКА\КАРАЖОРГА - 1 день\ФЕСБУК - 1 ДЕНЬ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940">
            <a:off x="370425" y="3521373"/>
            <a:ext cx="1943438" cy="14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etodist\Desktop\НЕДЕЛЯ КАЗАХСКОГО ЯЗЫКА\КАРАЖОРГА - 1 день\ФЕСБУК - 1 ДЕНЬ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15304"/>
            <a:ext cx="1889706" cy="14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etodist\Desktop\НЕДЕЛЯ КАЗАХСКОГО ЯЗЫКА\КАРАЖОРГА - 1 день\ФЕСБУК - 1 ДЕНЬ\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31" y="3401425"/>
            <a:ext cx="1908212" cy="1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etodist\Desktop\НЕДЕЛЯ КАЗАХСКОГО ЯЗЫКА\КАРАЖОРГА - 1 день\ФЕСБУК - 1 ДЕНЬ\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651">
            <a:off x="7191271" y="5258792"/>
            <a:ext cx="1816987" cy="136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etodist\Desktop\НЕДЕЛЯ КАЗАХСКОГО ЯЗЫКА\КАРАЖОРГА - 1 день\ФЕСБУК - 1 ДЕНЬ\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940">
            <a:off x="129800" y="5270016"/>
            <a:ext cx="1760944" cy="132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etodist\Desktop\НЕДЕЛЯ КАЗАХСКОГО ЯЗЫКА\КАРАЖОРГА - 1 день\ФЕСБУК - 1 ДЕНЬ\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518278"/>
            <a:ext cx="1754386" cy="13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etodist\Desktop\НЕДЕЛЯ КАЗАХСКОГО ЯЗЫКА\КАРАЖОРГА - 1 день\ФЕСБУК - 1 ДЕНЬ\1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50" y="5058969"/>
            <a:ext cx="1754388" cy="1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etodist\Desktop\НЕДЕЛЯ КАЗАХСКОГО ЯЗЫКА\КАРАЖОРГА - 1 день\ФЕСБУК - 1 ДЕНЬ\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81" y="5491360"/>
            <a:ext cx="1746148" cy="13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664">
            <a:off x="6814404" y="3638878"/>
            <a:ext cx="1911748" cy="14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77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второго дня тематической недели «Изучаем казахский язык»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«Ясли - саду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ңшолпан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привития у детей  интереса к изучению казахского языка, развития творческих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предшкольной группы показали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драматизацию сказки «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Мақта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қызбен 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мысық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Была организована  тематическая выставка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«Менің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 кітаптарым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400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мероприятия прошли в праздничной торжественной  атмосфере.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etodist\Desktop\НЕДЕЛЯ КАЗАХСКОГО ЯЗЫКА\2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042">
            <a:off x="274995" y="1381570"/>
            <a:ext cx="1989590" cy="1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etodist\Desktop\НЕДЕЛЯ КАЗАХСКОГО ЯЗЫКА\2 день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33" y="1335694"/>
            <a:ext cx="1983152" cy="14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etodist\Desktop\НЕДЕЛЯ КАЗАХСКОГО ЯЗЫКА\2 день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89" y="1341764"/>
            <a:ext cx="2161642" cy="15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etodist\Desktop\НЕДЕЛЯ КАЗАХСКОГО ЯЗЫКА\2 день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457">
            <a:off x="6931710" y="1731428"/>
            <a:ext cx="1954046" cy="13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Metodist\Desktop\НЕДЕЛЯ КАЗАХСКОГО ЯЗЫКА\2 день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070"/>
            <a:ext cx="2275764" cy="161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etodist\Desktop\НЕДЕЛЯ КАЗАХСКОГО ЯЗЫКА\2 день\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27840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Metodist\Desktop\НЕДЕЛЯ КАЗАХСКОГО ЯЗЫКА\2 день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5155"/>
            <a:ext cx="2082185" cy="15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etodist\Desktop\НЕДЕЛЯ КАЗАХСКОГО ЯЗЫКА\2 день\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30" y="3152756"/>
            <a:ext cx="2450013" cy="183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Metodist\Desktop\НЕДЕЛЯ КАЗАХСКОГО ЯЗЫКА\2 день\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2267743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etodist\Desktop\НЕДЕЛЯ КАЗАХСКОГО ЯЗЫКА\2 день\1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64" y="4599310"/>
            <a:ext cx="2184003" cy="163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Metodist\Desktop\НЕДЕЛЯ КАЗАХСКОГО ЯЗЫКА\2 день\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04" y="5290886"/>
            <a:ext cx="2088966" cy="15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Metodist\Desktop\НЕДЕЛЯ КАЗАХСКОГО ЯЗЫКА\2 день\1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10" y="5296358"/>
            <a:ext cx="2082190" cy="15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4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-914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05014"/>
            <a:ext cx="85936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тематической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под девизом «Жүйріктен жүйрік озар жарысқанда»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«Ясли - саду «Та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ңшолпан»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педагогов прошёл конкурс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білгірі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привития у педагогов  интереса к изучению казахского языка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педагоги читали  стихи Абая К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ұнанбаева, М.Әлімбаева</a:t>
            </a:r>
            <a:r>
              <a:rPr lang="ru-RU" sz="1400" dirty="0" smtClean="0"/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И.Алтынсарина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рассказывали пословицы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поговорки, умели быстро ответить на вопрос.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конкурса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 получили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от удачных ответов, от интересных и познавательных заданий.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предшкольной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соревновались в конкурсе пословиц, считалок, скороговорк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отметить высокую активность и заинтересованность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C:\Users\Metodist\Desktop\НЕДЕЛЯ КАЗАХСКОГО ЯЗЫКА\3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452"/>
            <a:ext cx="1907706" cy="143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etodist\Desktop\НЕДЕЛЯ КАЗАХСКОГО ЯЗЫКА\3 день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92368"/>
            <a:ext cx="1867811" cy="14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etodist\Desktop\НЕДЕЛЯ КАЗАХСКОГО ЯЗЫКА\3 день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1888037" cy="14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Metodist\Desktop\НЕДЕЛЯ КАЗАХСКОГО ЯЗЫКА\3 день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484784"/>
            <a:ext cx="1584176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etodist\Desktop\НЕДЕЛЯ КАЗАХСКОГО ЯЗЫКА\3 день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54" y="2996952"/>
            <a:ext cx="2034788" cy="15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etodist\Desktop\НЕДЕЛЯ КАЗАХСКОГО ЯЗЫКА\3 день\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" y="3267937"/>
            <a:ext cx="2030649" cy="15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Metodist\Desktop\НЕДЕЛЯ КАЗАХСКОГО ЯЗЫКА\3 день\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90512"/>
            <a:ext cx="2089983" cy="15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Metodist\Desktop\НЕДЕЛЯ КАЗАХСКОГО ЯЗЫКА\3 день\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98"/>
            <a:ext cx="1520082" cy="20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НЕДЕЛЯ КАЗАХСКОГО ЯЗЫКА\3 день\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77" y="3630586"/>
            <a:ext cx="1669689" cy="181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НЕДЕЛЯ КАЗАХСКОГО ЯЗЫКА\3 день\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29" y="4692312"/>
            <a:ext cx="1785938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НЕДЕЛЯ КАЗАХСКОГО ЯЗЫКА\3 день\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49" y="4862822"/>
            <a:ext cx="1481778" cy="19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etodist\Desktop\НЕДЕЛЯ КАЗАХСКОГО ЯЗЫКА\3 день\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79" y="5355045"/>
            <a:ext cx="1991750" cy="14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88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-28697"/>
            <a:ext cx="91693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812" y="188640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четвёртого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тематической недели под девизом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«Әжемнің ертегісі»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«Ясли - саду «Та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ңшолпан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проведены интересные мероприятия, направленные на формирование мотивации более глубокого изучения казахского языка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Театрализованным представлением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казку «Қызыл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телпек»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представили дети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  подошли к заданию творчески, старались играть как настоящие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артисты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Активное участие бабушек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произвела огромное впечатление, чтобы научить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элементарно общаться на казахском языке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проявили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инициативу и творчество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реализации. П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 детского сада приняли участие в проведении обрядов казахского народа «Түсау кесер», «Бесікке салу» рәсемі, с целью умения работать в команде,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дискутировать. </a:t>
            </a:r>
          </a:p>
          <a:p>
            <a:pPr algn="just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etodist\Desktop\НЕДЕЛЯ КАЗАХСКОГО ЯЗЫКА\4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602">
            <a:off x="288503" y="2097272"/>
            <a:ext cx="2225280" cy="16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НЕДЕЛЯ КАЗАХСКОГО ЯЗЫКА\4 день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06" y="1993981"/>
            <a:ext cx="2125129" cy="159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НЕДЕЛЯ КАЗАХСКОГО ЯЗЫКА\4 день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42" y="1970692"/>
            <a:ext cx="2156181" cy="161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822">
            <a:off x="6870405" y="2149712"/>
            <a:ext cx="2132178" cy="15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Metodist\Desktop\НЕДЕЛЯ КАЗАХСКОГО ЯЗЫКА\4 день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68502"/>
            <a:ext cx="2213230" cy="16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72" y="3568502"/>
            <a:ext cx="2213229" cy="165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Metodist\Desktop\НЕДЕЛЯ КАЗАХСКОГО ЯЗЫКА\4 день\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12785"/>
            <a:ext cx="2187462" cy="164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" y="4819128"/>
            <a:ext cx="1529154" cy="203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75" y="5139905"/>
            <a:ext cx="1249560" cy="169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24635"/>
            <a:ext cx="2185297" cy="163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58" y="5168602"/>
            <a:ext cx="1417371" cy="16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C:\Users\Metodist\Desktop\НЕДЕЛЯ КАЗАХСКОГО ЯЗЫКА\4 день\1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144079"/>
            <a:ext cx="1501981" cy="16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2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11750" y="0"/>
            <a:ext cx="9167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Metodist\Desktop\НЕДЕЛЯ КАЗАХСКОГО ЯЗЫКА\5 день\20210225_104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82">
            <a:off x="6910915" y="1548249"/>
            <a:ext cx="2140483" cy="16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Metodist\Desktop\НЕДЕЛЯ КАЗАХСКОГО ЯЗЫКА\5 день\20210225_105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3" y="2993335"/>
            <a:ext cx="2446304" cy="18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Metodist\Desktop\НЕДЕЛЯ КАЗАХСКОГО ЯЗЫКА\5 день\20210225_105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06" y="3116143"/>
            <a:ext cx="2431260" cy="177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:\Users\Metodist\Desktop\НЕДЕЛЯ КАЗАХСКОГО ЯЗЫКА\5 день\20210225_1048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60" y="3105473"/>
            <a:ext cx="2461147" cy="168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5689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тематической 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под девизом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«Наследники Великой степи»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«Ясли - саду «Та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ңшолпан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прошёл айтыс среди девочек и мальчиков старшей группы, продолжили день флешмобом «Шарики воздушные».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дальнейшего процветания и развития казахского языка, дети и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детского сада по дорожке «Ақ жол»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передали изучение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казахского языка детям в Англию.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мероприятия прошли на хорошем уровне, при активном участии воспитанников, педагогов и родителей. </a:t>
            </a:r>
          </a:p>
        </p:txBody>
      </p:sp>
      <p:pic>
        <p:nvPicPr>
          <p:cNvPr id="2050" name="Picture 2" descr="C:\Users\Metodist\Desktop\НЕДЕЛЯ КАЗАХСКОГО ЯЗЫКА\5 день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885">
            <a:off x="137941" y="1458923"/>
            <a:ext cx="2264995" cy="16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ist\Desktop\НЕДЕЛЯ КАЗАХСКОГО ЯЗЫКА\5 день\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40" y="1433781"/>
            <a:ext cx="2034566" cy="15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ist\Desktop\НЕДЕЛЯ КАЗАХСКОГО ЯЗЫКА\5 день\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3781"/>
            <a:ext cx="2067783" cy="15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etodist\Desktop\НЕДЕЛЯ КАЗАХСКОГО ЯЗЫКА\5 день\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7332"/>
            <a:ext cx="2334125" cy="17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etodist\Desktop\НЕДЕЛЯ КАЗАХСКОГО ЯЗЫКА\5 день\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01" y="5116387"/>
            <a:ext cx="2706365" cy="1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etodist\Desktop\НЕДЕЛЯ КАЗАХСКОГО ЯЗЫКА\5 день\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24" y="4767806"/>
            <a:ext cx="1584175" cy="2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etodist\Desktop\НЕДЕЛЯ КАЗАХСКОГО ЯЗЫКА\5 день\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97811"/>
            <a:ext cx="2244627" cy="18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48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333</Words>
  <Application>Microsoft Office PowerPoint</Application>
  <PresentationFormat>Экран (4:3)</PresentationFormat>
  <Paragraphs>15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89</cp:revision>
  <dcterms:created xsi:type="dcterms:W3CDTF">2021-02-22T06:42:08Z</dcterms:created>
  <dcterms:modified xsi:type="dcterms:W3CDTF">2021-03-01T01:50:54Z</dcterms:modified>
</cp:coreProperties>
</file>