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A60F-9108-468D-8E69-526D83137AC9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CFE-809B-47FD-BC33-075D3B0C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8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A60F-9108-468D-8E69-526D83137AC9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CFE-809B-47FD-BC33-075D3B0C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11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A60F-9108-468D-8E69-526D83137AC9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CFE-809B-47FD-BC33-075D3B0C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1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A60F-9108-468D-8E69-526D83137AC9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CFE-809B-47FD-BC33-075D3B0C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1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A60F-9108-468D-8E69-526D83137AC9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CFE-809B-47FD-BC33-075D3B0C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50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A60F-9108-468D-8E69-526D83137AC9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CFE-809B-47FD-BC33-075D3B0C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21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A60F-9108-468D-8E69-526D83137AC9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CFE-809B-47FD-BC33-075D3B0C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38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A60F-9108-468D-8E69-526D83137AC9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CFE-809B-47FD-BC33-075D3B0C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6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A60F-9108-468D-8E69-526D83137AC9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CFE-809B-47FD-BC33-075D3B0C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55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A60F-9108-468D-8E69-526D83137AC9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CFE-809B-47FD-BC33-075D3B0C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1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A60F-9108-468D-8E69-526D83137AC9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CFE-809B-47FD-BC33-075D3B0C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3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A60F-9108-468D-8E69-526D83137AC9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72CFE-809B-47FD-BC33-075D3B0C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8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hyperlink" Target="https://&#1089;&#1072;&#1081;&#1090;&#1086;&#1073;&#1088;&#1072;&#1079;&#1086;&#1074;&#1072;&#1085;&#1080;&#1103;.&#1088;&#1092;/" TargetMode="External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Metodist\Desktop\blue-wavy-ppt-template-for-presentation--ppt---download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9104" y="18864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 облысы білім басқармасының Балқаш қаласы білім бөлімінің «Таңшолпан» бөбекжайы» коммуналдық мемелекеттік қазыналық кәсіпорны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4482" y="2348880"/>
            <a:ext cx="5974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«ЕСТЕСТВЕННО-ПОЗНАВАТЕЛЬНОЙ ГРАМОТНОСТИ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 descr="https://xn--52-kmc.xn--80aafey1amqq.xn--d1acj3b/images/events/cover/8cfe8133dd2d1d22d50e3b7cffbc99fd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Metodist\Desktop\8cfe8133dd2d1d22d50e3b7cffbc99fd_b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50000" r="12436"/>
          <a:stretch/>
        </p:blipFill>
        <p:spPr bwMode="auto">
          <a:xfrm>
            <a:off x="2469425" y="4121696"/>
            <a:ext cx="6674575" cy="272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115.centerstart.ru/sites/ds115.centerstart.ru/files/archive/img/535634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574" y="929581"/>
            <a:ext cx="3127035" cy="196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.pinimg.com/originals/c2/4f/e2/c24fe27e247e8fa85cffa67be953c48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15652">
            <a:off x="2311833" y="2036850"/>
            <a:ext cx="1125049" cy="81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pngplay.com/wp-content/uploads/2/Real-Caterpillar-Transparent-Images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1" t="12978" r="27303" b="17852"/>
          <a:stretch/>
        </p:blipFill>
        <p:spPr bwMode="auto">
          <a:xfrm>
            <a:off x="2321741" y="2285519"/>
            <a:ext cx="766475" cy="59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2" descr="https://www.clipartmax.com/png/middle/219-2191345_%D0%B4%D0%B5%D0%B2%D0%BE%D1%87%D0%BA%D0%B0-%D0%B4%D0%B5%D1%82%D0%B8-%D0%B4%D0%B5%D1%82%D0%B8-%D0%B4%D0%B5%D0%B2%D0%BE%D1%87%D0%BA%D0%B0-%D0%B4%D0%B5%D1%82%D0%B8-%D0%B4%D0%B5%D1%82%D0%B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9" name="Picture 25" descr="http://dutsadok.com.ua/clipart/ljudi/0adb6f8fee7d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/>
          <a:stretch/>
        </p:blipFill>
        <p:spPr bwMode="auto">
          <a:xfrm>
            <a:off x="0" y="4121696"/>
            <a:ext cx="220136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7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Metodist\Desktop\blue-wavy-ppt-template-for-presentation--ppt---download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257527"/>
            <a:ext cx="878497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/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эштэг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удивительное рядом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krg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центр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г.Караганды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запустил проект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«Естественно-познавательной грамотности». В рамках первого дня под девизом день сюпризов и загадок «Необычное рядом» в «Ясли-саду «Таңшолпан» с целью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познaвательных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потребностей, развитие исследовательского интереса и творчества в процессе практического познания.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предлагали детям различные опыты и эксперименты «Как картошка на наш стол попала», «Почему тонут камни», «Камни бывают разные» логические игры «Волшебные кнопочки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скрепки»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наблюдения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«Загадки Мороза Ивановича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змерительные приборы».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Получили обратную связь от родителей в домашних условиях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упражнения».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«День познания» подарил детям немало радостных открытий, прекрасных минут общения, любования окружающим нас щедрым и удивительным миром.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Хочу такой сайт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3300" y="4254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todist\Desktop\НЕДЕЛЯ ПОЗНАВАТЕЛЬНОЙ ГРАМОТНОСТИ\Фесбук 1 день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8204">
            <a:off x="251519" y="2529328"/>
            <a:ext cx="2148947" cy="16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todist\Desktop\НЕДЕЛЯ ПОЗНАВАТЕЛЬНОЙ ГРАМОТНОСТИ\Фесбук 1 день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73" y="2409529"/>
            <a:ext cx="2118727" cy="158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etodist\Desktop\НЕДЕЛЯ ПОЗНАВАТЕЛЬНОЙ ГРАМОТНОСТИ\Фесбук 1 день\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95" y="2409529"/>
            <a:ext cx="2118726" cy="158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etodist\Desktop\НЕДЕЛЯ ПОЗНАВАТЕЛЬНОЙ ГРАМОТНОСТИ\Фесбук 1 день\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5400">
            <a:off x="6865277" y="2682852"/>
            <a:ext cx="2098696" cy="157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9" y="4226784"/>
            <a:ext cx="2240618" cy="168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83434"/>
            <a:ext cx="2196835" cy="164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C:\Users\Metodist\Desktop\НЕДЕЛЯ ПОЗНАВАТЕЛЬНОЙ ГРАМОТНОСТИ\Фесбук 1 день\1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53" y="3859370"/>
            <a:ext cx="2187684" cy="164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etodist\Desktop\НЕДЕЛЯ ПОЗНАВАТЕЛЬНОЙ ГРАМОТНОСТИ\Фесбук 1 день\1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078" y="5024309"/>
            <a:ext cx="1900706" cy="190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etodist\Desktop\НЕДЕЛЯ ПОЗНАВАТЕЛЬНОЙ ГРАМОТНОСТИ\Фесбук 1 день\1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4260837"/>
            <a:ext cx="1633687" cy="21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5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Metodist\Desktop\blue-wavy-ppt-template-for-presentation--ppt---download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второго дня тематической недели под девизом День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«Маленькие исследователи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«Ясли-саду «Та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ңшолпан» с целью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прaктическому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умственному экспериментированию, накопление «багажа» исследовательских умений, овладение различными способами познания окружающего мира, мыслительными операциями.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идеи  проведения 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тематического дня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 приём погружения детей в конкретную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тему. Воспитанники узнали «Откуда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пришел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?», «Свойства теста» (лепили из теста гусеницу, пирожные), провели опыты: «Испытание магнита»,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«Очистим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воду», «Куда поплыл кораблик». На прогулке определяли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ветра.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радость от общения друг с другом, проявили творческую активность.</a:t>
            </a:r>
          </a:p>
        </p:txBody>
      </p:sp>
      <p:pic>
        <p:nvPicPr>
          <p:cNvPr id="1026" name="Picture 2" descr="C:\Users\Metodist\Desktop\Фесбук 2 день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0465">
            <a:off x="323528" y="2132856"/>
            <a:ext cx="1955540" cy="195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todist\Desktop\Фесбук 2 день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494" y="2034675"/>
            <a:ext cx="1468222" cy="195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todist\Desktop\Фесбук 2 день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210" y="2032296"/>
            <a:ext cx="1957629" cy="195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etodist\Desktop\Фесбук 2 день\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 rot="333069">
            <a:off x="5938144" y="2073436"/>
            <a:ext cx="1519806" cy="195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etodist\Desktop\Фесбук 2 день\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2832"/>
            <a:ext cx="2206891" cy="16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etodist\Desktop\Фесбук 2 день\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80867"/>
            <a:ext cx="2241920" cy="16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etodist\Desktop\Фесбук 2 день\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26" y="4941168"/>
            <a:ext cx="1899816" cy="18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etodist\Desktop\Фесбук 2 день\1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39" y="3861048"/>
            <a:ext cx="2134839" cy="16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etodist\Desktop\Фесбук 2 день\1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89969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etodist\Desktop\Фесбук 2 день\1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716" y="5436526"/>
            <a:ext cx="2337926" cy="142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35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Metodist\Desktop\blue-wavy-ppt-template-for-presentation--ppt---download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892899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тематической недели под девизом День следопытов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интересных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открытий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«Искатели приключений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«Ясли-саду «Та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ңшолпан»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</a:t>
            </a:r>
            <a:r>
              <a:rPr lang="ru-RU" sz="1400" dirty="0"/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познавательной активности и любознательности дошкольников в процессе экспериментирования и поисково-исследовательской деятельности;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возрастных группах на доступном для понимания детей уровне были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проведены: тематические выставки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«Хочу всё знать», опытно-экспериментальная деятельность «В гостях у Красной шапочки», кругосветное путешествие по земному шару, «Встреча в зимнем лесу», дети с удовольствием занимались исследованием песка: определяли состав, сыпучесть.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Metodist\Desktop\НЕДЕЛЯ ПОЗНАВАТЕЛЬНОЙ ГРАМОТНОСТИ\Фесбук 3 день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5927">
            <a:off x="424945" y="1843611"/>
            <a:ext cx="1847712" cy="246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todist\Desktop\НЕДЕЛЯ ПОЗНАВАТЕЛЬНОЙ ГРАМОТНОСТИ\Фесбук 3 день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87353"/>
            <a:ext cx="2034165" cy="152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todist\Desktop\НЕДЕЛЯ ПОЗНАВАТЕЛЬНОЙ ГРАМОТНОСТИ\Фесбук 3 день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etodist\Desktop\НЕДЕЛЯ ПОЗНАВАТЕЛЬНОЙ ГРАМОТНОСТИ\Фесбук 3 день\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55769"/>
            <a:ext cx="2363754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etodist\Desktop\НЕДЕЛЯ ПОЗНАВАТЕЛЬНОЙ ГРАМОТНОСТИ\Фесбук 3 день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09" y="5203301"/>
            <a:ext cx="2254991" cy="169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etodist\Desktop\НЕДЕЛЯ ПОЗНАВАТЕЛЬНОЙ ГРАМОТНОСТИ\Фесбук 3 день\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637" y="5156295"/>
            <a:ext cx="1852331" cy="169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etodist\Desktop\НЕДЕЛЯ ПОЗНАВАТЕЛЬНОЙ ГРАМОТНОСТИ\Фесбук 3 день\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1" y="3397924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etodist\Desktop\НЕДЕЛЯ ПОЗНАВАТЕЛЬНОЙ ГРАМОТНОСТИ\Фесбук 3 день\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74" y="3397924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etodist\Desktop\НЕДЕЛЯ ПОЗНАВАТЕЛЬНОЙ ГРАМОТНОСТИ\Фесбук 3 день\1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7435">
            <a:off x="6650003" y="1894868"/>
            <a:ext cx="2202460" cy="165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etodist\Desktop\НЕДЕЛЯ ПОЗНАВАТЕЛЬНОЙ ГРАМОТНОСТИ\Фесбук 3 день\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45" y="5166757"/>
            <a:ext cx="2283933" cy="171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74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Metodist\Desktop\blue-wavy-ppt-template-for-presentation--ppt---download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тематической недели под девизом День викторин и занимательных игр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гостях 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Почемучки»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«Ясли-саду «Та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ңшолпан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узнали много нового и интересного. Ребята с воспитателями в группе провели много новых экспериментов и открытий, с песком,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водой. Детям очень понравилось нетрадиционная техника рисования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цветными камешками на песке,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искать сокровища в песке, доставать монетку из емкости не замочив руки, наблюдать, как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картошка, яйцо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поднимается со дна емкости. С каким восторгом дети наблюдали, как распускаются «цветок лотоса» в воде. С помощью этого опыта они увидели, что растениям для жизни нужна вода.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могли самостоятельно принимать участие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экспериментах «Извергающийся вулкан», испытание магнита, что будет если на картофель капнем йодом, добавить масло в воду в домашних условиях.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уверенностью можно сказать,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занимательных игр прошёл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  и результативно!</a:t>
            </a:r>
          </a:p>
        </p:txBody>
      </p:sp>
      <p:pic>
        <p:nvPicPr>
          <p:cNvPr id="1026" name="Picture 2" descr="C:\Users\Metodist\Desktop\НЕДЕЛЯ ПОЗНАВАТЕЛЬНОЙ ГРАМОТНОСТИ\Фесбук -4день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9629">
            <a:off x="342778" y="2483153"/>
            <a:ext cx="1582405" cy="210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todist\Desktop\НЕДЕЛЯ ПОЗНАВАТЕЛЬНОЙ ГРАМОТНОСТИ\Фесбук -4день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80" y="2204864"/>
            <a:ext cx="2249387" cy="16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todist\Desktop\НЕДЕЛЯ ПОЗНАВАТЕЛЬНОЙ ГРАМОТНОСТИ\Фесбук -4день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44" y="2294803"/>
            <a:ext cx="2222055" cy="16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etodist\Desktop\НЕДЕЛЯ ПОЗНАВАТЕЛЬНОЙ ГРАМОТНОСТИ\Фесбук -4день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702">
            <a:off x="6659991" y="2488374"/>
            <a:ext cx="2224778" cy="166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etodist\Desktop\НЕДЕЛЯ ПОЗНАВАТЕЛЬНОЙ ГРАМОТНОСТИ\Фесбук -4день\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4" y="4937289"/>
            <a:ext cx="2560949" cy="19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etodist\Desktop\НЕДЕЛЯ ПОЗНАВАТЕЛЬНОЙ ГРАМОТНОСТИ\Фесбук -4день\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255" y="3961345"/>
            <a:ext cx="2097224" cy="15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etodist\Desktop\НЕДЕЛЯ ПОЗНАВАТЕЛЬНОЙ ГРАМОТНОСТИ\Фесбук -4день\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180" y="5301208"/>
            <a:ext cx="2075724" cy="155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etodist\Desktop\НЕДЕЛЯ ПОЗНАВАТЕЛЬНОЙ ГРАМОТНОСТИ\Фесбук -4день\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1208"/>
            <a:ext cx="2232248" cy="15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etodist\Desktop\НЕДЕЛЯ ПОЗНАВАТЕЛЬНОЙ ГРАМОТНОСТИ\Фесбук -4день\1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61345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07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Metodist\Desktop\blue-wavy-ppt-template-for-presentation--ppt---download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" y="0"/>
            <a:ext cx="2834387" cy="212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Metodist\Desktop\НЕДЕЛЯ ПОЗНАВАТЕЛЬНОЙ ГРАМОТНОСТИ\4 день\0a31b5dc-2ba4-4739-a578-aad04680de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23" y="0"/>
            <a:ext cx="191724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etodist\Desktop\НЕДЕЛЯ ПОЗНАВАТЕЛЬНОЙ ГРАМОТНОСТИ\4 день\86157c2d-f24a-455b-8ad6-15f1233ec6d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613" y="0"/>
            <a:ext cx="2834387" cy="212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48880"/>
            <a:ext cx="2843807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Metodist\Desktop\НЕДЕЛЯ ПОЗНАВАТЕЛЬНОЙ ГРАМОТНОСТИ\4 день\8c12fc45-55f7-4de3-9500-29f76079d2d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" y="4505773"/>
            <a:ext cx="1764171" cy="235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08" y="4868711"/>
            <a:ext cx="2652384" cy="198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 descr="C:\Users\Metodist\Desktop\НЕДЕЛЯ ПОЗНАВАТЕЛЬНОЙ ГРАМОТНОСТИ\4 день\cfe4b302-7c09-4671-a847-a80796f8fee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06"/>
          <a:stretch/>
        </p:blipFill>
        <p:spPr bwMode="auto">
          <a:xfrm>
            <a:off x="7337314" y="4245125"/>
            <a:ext cx="1806686" cy="26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79304" y="2492896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 от родителей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могли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участие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экспериментах, делать вывод: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«Извергающийся вулкан»,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анализировали: 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если на картофель капнем йодом,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добавить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воду.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Metodist\Desktop\НЕДЕЛЯ ПОЗНАВАТЕЛЬНОЙ ГРАМОТНОСТИ\4 день\2aca7b62-912f-4605-a2bf-6ea75bdbca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38" y="4868711"/>
            <a:ext cx="2652387" cy="198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7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Metodist\Desktop\blue-wavy-ppt-template-for-presentation--ppt---download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8847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Закрытие </a:t>
            </a:r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девизом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коллекционеров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«Пещера сокровищ»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«Ясли-саду «Та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ңшолпан»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ень отразил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формы и методы воспитательной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роведена экскурсия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мини-музеям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коллекций «Камни бывают разные», «Деревянная игрушка», целевая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«Соберем коллекцию для творчества» (сбор природного и бросового материала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изготовление детьми работ с природным и бросовым материалом, для педагогов оформлена папка-ширма с рекомендациями для организации уголка экспериментирования «Детская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проведена онлайн консультация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участием родителей «Экспериментируем вместе с ребенком».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на такой хорошей ноте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закончилась тематическая  неделя по естественно-познавательной грамотности.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etodist\Desktop\НЕДЕЛЯ ПОЗНАВАТЕЛЬНОЙ ГРАМОТНОСТИ\5 день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1158">
            <a:off x="277239" y="1908886"/>
            <a:ext cx="2304837" cy="17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todist\Desktop\НЕДЕЛЯ ПОЗНАВАТЕЛЬНОЙ ГРАМОТНОСТИ\5 день\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97757"/>
            <a:ext cx="2311750" cy="165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todist\Desktop\НЕДЕЛЯ ПОЗНАВАТЕЛЬНОЙ ГРАМОТНОСТИ\5 день\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12961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etodist\Desktop\НЕДЕЛЯ ПОЗНАВАТЕЛЬНОЙ ГРАМОТНОСТИ\5 день\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3592">
            <a:off x="6841009" y="1763004"/>
            <a:ext cx="1415394" cy="200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etodist\Desktop\НЕДЕЛЯ ПОЗНАВАТЕЛЬНОЙ ГРАМОТНОСТИ\5 день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8987">
            <a:off x="390179" y="3719027"/>
            <a:ext cx="2210644" cy="16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etodist\Desktop\НЕДЕЛЯ ПОЗНАВАТЕЛЬНОЙ ГРАМОТНОСТИ\5 день\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94" y="3397802"/>
            <a:ext cx="2115005" cy="158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etodist\Desktop\НЕДЕЛЯ ПОЗНАВАТЕЛЬНОЙ ГРАМОТНОСТИ\5 день\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235" y="3252040"/>
            <a:ext cx="1877779" cy="187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etodist\Desktop\НЕДЕЛЯ ПОЗНАВАТЕЛЬНОЙ ГРАМОТНОСТИ\5 день\2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7164"/>
            <a:ext cx="2216729" cy="14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etodist\Desktop\НЕДЕЛЯ ПОЗНАВАТЕЛЬНОЙ ГРАМОТНОСТИ\5 день\2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0" y="5441836"/>
            <a:ext cx="2214752" cy="141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etodist\Desktop\НЕДЕЛЯ ПОЗНАВАТЕЛЬНОЙ ГРАМОТНОСТИ\5 день\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66" y="3443956"/>
            <a:ext cx="1991927" cy="149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etodist\Desktop\НЕДЕЛЯ ПОЗНАВАТЕЛЬНОЙ ГРАМОТНОСТИ\5 день\2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24057"/>
            <a:ext cx="2555776" cy="143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Metodist\Desktop\НЕДЕЛЯ ПОЗНАВАТЕЛЬНОЙ ГРАМОТНОСТИ\5 день\1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05" y="4937901"/>
            <a:ext cx="2145076" cy="16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224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598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Metodist</dc:creator>
  <cp:lastModifiedBy>Metodist</cp:lastModifiedBy>
  <cp:revision>93</cp:revision>
  <dcterms:created xsi:type="dcterms:W3CDTF">2021-03-09T10:53:47Z</dcterms:created>
  <dcterms:modified xsi:type="dcterms:W3CDTF">2021-03-16T03:22:28Z</dcterms:modified>
</cp:coreProperties>
</file>